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4" r:id="rId2"/>
    <p:sldId id="280" r:id="rId3"/>
    <p:sldId id="281" r:id="rId4"/>
    <p:sldId id="282" r:id="rId5"/>
    <p:sldId id="28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0000"/>
    <a:srgbClr val="CCCC00"/>
    <a:srgbClr val="FFFF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7A4B7E6-7B97-4E70-AAD1-7053DA0D1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27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CE283-0BBE-4B14-9855-517BF03B58B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A2CE7-F752-4C52-92F0-050FEFBE1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6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90144-E130-4545-9E31-128CC9C2B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1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252A7-9A91-4F68-8C30-482C615EE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0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7FD-CB38-4593-97DC-66510499EF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92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5D7B4-8473-4CED-920B-BB59CDD23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85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3C75-387B-49AF-9A7C-22986A0C31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6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6DC1A-7387-45AA-9E69-34CD555F04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76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60969-425C-4AAD-817E-D779FAB09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39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C2049-133A-4307-AE80-343C021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1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86241-18F3-4893-B0FC-24E9825B6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39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ACB4E-B4E6-49C2-9303-34B1572D5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6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BD1C2-E6F5-4C17-8F90-E0FBC7B09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75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E46B8-ACA0-4A19-9D1B-2FA66ACAFC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llamo ___________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22 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2016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86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48: </a:t>
            </a:r>
            <a:r>
              <a:rPr lang="es-ES_tradnl" altLang="en-US" dirty="0"/>
              <a:t>¿Qué hay en </a:t>
            </a:r>
            <a:r>
              <a:rPr lang="es-ES_tradnl" altLang="en-US" dirty="0" smtClean="0"/>
              <a:t>tu dormitorio</a:t>
            </a:r>
            <a:r>
              <a:rPr lang="es-ES_tradnl" altLang="en-US" dirty="0"/>
              <a:t>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dirty="0" smtClean="0">
                <a:solidFill>
                  <a:srgbClr val="7030A0"/>
                </a:solidFill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</a:rPr>
              <a:t>verb</a:t>
            </a:r>
            <a:r>
              <a:rPr lang="es-ES_tradnl" altLang="en-US" dirty="0" smtClean="0">
                <a:solidFill>
                  <a:srgbClr val="7030A0"/>
                </a:solidFill>
              </a:rPr>
              <a:t> TENER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  <a:endParaRPr lang="es-ES_tradnl" altLang="en-US" dirty="0" smtClean="0"/>
          </a:p>
          <a:p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identifica EL CUARTO y los muebles.</a:t>
            </a:r>
            <a:endParaRPr lang="es-ES_tradnl" alt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471862"/>
            <a:ext cx="4953000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 flipV="1">
            <a:off x="3505200" y="5791200"/>
            <a:ext cx="9144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3429000" y="4800600"/>
            <a:ext cx="21336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 flipV="1">
            <a:off x="3149600" y="5334000"/>
            <a:ext cx="16510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192294" y="6172200"/>
            <a:ext cx="404670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3505200" y="6591300"/>
            <a:ext cx="5105400" cy="114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14400" y="3657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16094" y="46598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19377" y="50991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91115" y="555348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9377" y="59875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192294" y="64124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</a:t>
            </a:r>
            <a:endParaRPr lang="en-US" b="1" dirty="0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295400" y="3581400"/>
            <a:ext cx="14045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800" b="1" dirty="0" smtClean="0">
                <a:solidFill>
                  <a:srgbClr val="00B050"/>
                </a:solidFill>
              </a:rPr>
              <a:t>La sala</a:t>
            </a:r>
            <a:endParaRPr lang="es-ES" alt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6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estudio….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2438400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33400" y="3124200"/>
            <a:ext cx="177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escritorio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2057400" cy="140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019800" y="2895600"/>
            <a:ext cx="1490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Los libros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06813"/>
            <a:ext cx="274320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" y="5867400"/>
            <a:ext cx="2389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computadora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657600" y="5486400"/>
            <a:ext cx="172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impresor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400800" y="5638800"/>
            <a:ext cx="15536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estante</a:t>
            </a:r>
          </a:p>
          <a:p>
            <a:r>
              <a:rPr lang="es-ES" altLang="en-US" sz="2400" dirty="0" smtClean="0"/>
              <a:t>El librero</a:t>
            </a:r>
            <a:endParaRPr lang="es-ES" altLang="en-US" sz="2400" dirty="0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3771900"/>
            <a:ext cx="1790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52538"/>
            <a:ext cx="1192213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233738" y="3124200"/>
            <a:ext cx="1135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silla</a:t>
            </a:r>
          </a:p>
        </p:txBody>
      </p:sp>
    </p:spTree>
    <p:extLst>
      <p:ext uri="{BB962C8B-B14F-4D97-AF65-F5344CB8AC3E}">
        <p14:creationId xmlns:p14="http://schemas.microsoft.com/office/powerpoint/2010/main" val="32961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La cocina…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381000"/>
            <a:ext cx="14890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2286000"/>
            <a:ext cx="227498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 </a:t>
            </a:r>
            <a:r>
              <a:rPr lang="es-ES" altLang="en-US" sz="2200" dirty="0" smtClean="0"/>
              <a:t>nevera</a:t>
            </a:r>
          </a:p>
          <a:p>
            <a:r>
              <a:rPr lang="es-ES" altLang="en-US" sz="2200" dirty="0" smtClean="0"/>
              <a:t>La refrigeradora </a:t>
            </a:r>
            <a:endParaRPr lang="es-ES" altLang="en-US" sz="22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90600"/>
            <a:ext cx="11620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286000" y="2209800"/>
            <a:ext cx="15039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estufa</a:t>
            </a:r>
          </a:p>
          <a:p>
            <a:r>
              <a:rPr lang="es-ES" altLang="en-US" sz="2400" dirty="0" smtClean="0"/>
              <a:t>La cocina</a:t>
            </a:r>
            <a:endParaRPr lang="es-ES" altLang="en-US" sz="2400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1066800"/>
            <a:ext cx="14160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343400" y="25908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radio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38200"/>
            <a:ext cx="1219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172200" y="2286000"/>
            <a:ext cx="2765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cesto </a:t>
            </a:r>
            <a:r>
              <a:rPr lang="es-ES" altLang="en-US" sz="2200" i="1"/>
              <a:t>(tacho) </a:t>
            </a:r>
            <a:r>
              <a:rPr lang="es-ES" altLang="en-US" sz="2200"/>
              <a:t>para</a:t>
            </a:r>
          </a:p>
          <a:p>
            <a:r>
              <a:rPr lang="es-ES" altLang="en-US" sz="2200"/>
              <a:t>la basura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9715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52400" y="4602163"/>
            <a:ext cx="11001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vaso</a:t>
            </a:r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76600"/>
            <a:ext cx="141922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828800" y="4449763"/>
            <a:ext cx="1536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Los platos 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886200" y="4446588"/>
            <a:ext cx="12874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Las ollas</a:t>
            </a:r>
          </a:p>
        </p:txBody>
      </p:sp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00400"/>
            <a:ext cx="137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3124200"/>
            <a:ext cx="12096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913563" y="4495800"/>
            <a:ext cx="19256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Los cubiertos </a:t>
            </a: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81600"/>
            <a:ext cx="12668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12725" y="6159500"/>
            <a:ext cx="14589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tenedor</a:t>
            </a:r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05400"/>
            <a:ext cx="12382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981200" y="6126163"/>
            <a:ext cx="15684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cuchara</a:t>
            </a:r>
          </a:p>
        </p:txBody>
      </p:sp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53000"/>
            <a:ext cx="11811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657600" y="6135688"/>
            <a:ext cx="1558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cuchillo</a:t>
            </a:r>
          </a:p>
        </p:txBody>
      </p:sp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53000"/>
            <a:ext cx="1457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5410200" y="6122988"/>
            <a:ext cx="1768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lavaplatos</a:t>
            </a:r>
          </a:p>
        </p:txBody>
      </p:sp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76800"/>
            <a:ext cx="12001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391400" y="6019800"/>
            <a:ext cx="1724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lavadora </a:t>
            </a:r>
          </a:p>
          <a:p>
            <a:r>
              <a:rPr lang="es-ES" altLang="en-US" sz="2200"/>
              <a:t>  de platos</a:t>
            </a:r>
          </a:p>
        </p:txBody>
      </p:sp>
      <p:sp>
        <p:nvSpPr>
          <p:cNvPr id="2" name="AutoShape 2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56" y="3217285"/>
            <a:ext cx="1004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518198" y="4267200"/>
            <a:ext cx="111120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 smtClean="0"/>
              <a:t>La taza</a:t>
            </a:r>
            <a:endParaRPr lang="es-E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25888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dormitorio/ la rec</a:t>
            </a:r>
            <a:r>
              <a:rPr lang="en-US" altLang="en-US">
                <a:solidFill>
                  <a:schemeClr val="accent2"/>
                </a:solidFill>
              </a:rPr>
              <a:t>á</a:t>
            </a:r>
            <a:r>
              <a:rPr lang="es-ES" altLang="en-US">
                <a:solidFill>
                  <a:schemeClr val="accent2"/>
                </a:solidFill>
              </a:rPr>
              <a:t>mara 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52575"/>
            <a:ext cx="21336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90600" y="2971800"/>
            <a:ext cx="106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cama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0"/>
            <a:ext cx="1219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895600" y="3048000"/>
            <a:ext cx="1263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teléfono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143750" y="3276600"/>
            <a:ext cx="1314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cómoda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0"/>
            <a:ext cx="12192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33400" y="5715000"/>
            <a:ext cx="122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armario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1447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533650" y="5791200"/>
            <a:ext cx="1123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espejo</a:t>
            </a:r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724400"/>
            <a:ext cx="14081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648200" y="6248400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Los peluches</a:t>
            </a:r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1143000"/>
            <a:ext cx="1757363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781800" y="914400"/>
            <a:ext cx="2057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90800"/>
            <a:ext cx="14382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8" y="1676400"/>
            <a:ext cx="982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81213"/>
            <a:ext cx="522288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63" name="Line 19"/>
          <p:cNvSpPr>
            <a:spLocks noChangeShapeType="1"/>
          </p:cNvSpPr>
          <p:nvPr/>
        </p:nvSpPr>
        <p:spPr bwMode="auto">
          <a:xfrm flipH="1" flipV="1">
            <a:off x="4648200" y="16002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6096000" y="129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629400" y="10668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lámpara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3841750" y="1233488"/>
            <a:ext cx="164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El reloj alarma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572000" y="4281488"/>
            <a:ext cx="206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La mesa de noche</a:t>
            </a:r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074738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86200"/>
            <a:ext cx="81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876800"/>
            <a:ext cx="866775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1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727075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194550" y="6338888"/>
            <a:ext cx="1339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/>
              <a:t>Los afiches</a:t>
            </a:r>
          </a:p>
        </p:txBody>
      </p:sp>
    </p:spTree>
    <p:extLst>
      <p:ext uri="{BB962C8B-B14F-4D97-AF65-F5344CB8AC3E}">
        <p14:creationId xmlns:p14="http://schemas.microsoft.com/office/powerpoint/2010/main" val="401127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pPr algn="l"/>
            <a:r>
              <a:rPr lang="es-ES_tradnl" altLang="en-US">
                <a:solidFill>
                  <a:schemeClr val="accent2"/>
                </a:solidFill>
              </a:rPr>
              <a:t>El sótano…    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181600"/>
            <a:ext cx="20574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 lavadora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21971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743200" y="5257800"/>
            <a:ext cx="205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 secadora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098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143000"/>
            <a:ext cx="28860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867400" y="3429000"/>
            <a:ext cx="2438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en-US" sz="2400"/>
              <a:t>Las escaleras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876800" y="152400"/>
            <a:ext cx="434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s-ES_tradnl" altLang="en-US">
                <a:solidFill>
                  <a:schemeClr val="accent2"/>
                </a:solidFill>
              </a:rPr>
              <a:t>Mas vocabulario    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800600" y="152400"/>
            <a:ext cx="0" cy="594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0"/>
            <a:ext cx="200025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7010400" y="4495800"/>
            <a:ext cx="1905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sz="2400"/>
              <a:t>El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altLang="en-US" sz="2400"/>
              <a:t>ascensor</a:t>
            </a:r>
          </a:p>
        </p:txBody>
      </p:sp>
    </p:spTree>
    <p:extLst>
      <p:ext uri="{BB962C8B-B14F-4D97-AF65-F5344CB8AC3E}">
        <p14:creationId xmlns:p14="http://schemas.microsoft.com/office/powerpoint/2010/main" val="210098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2165</TotalTime>
  <Words>147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Clase 601 La fecha es el 22 de febrero del 2016</vt:lpstr>
      <vt:lpstr>El estudio….</vt:lpstr>
      <vt:lpstr>La cocina…</vt:lpstr>
      <vt:lpstr>El dormitorio/ la recámara …</vt:lpstr>
      <vt:lpstr>El sótano…    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la 23 de marzo del 2010</dc:title>
  <dc:creator>Helen Zumaeta</dc:creator>
  <cp:lastModifiedBy>Helen Zumaeta</cp:lastModifiedBy>
  <cp:revision>45</cp:revision>
  <cp:lastPrinted>2016-02-22T16:57:15Z</cp:lastPrinted>
  <dcterms:created xsi:type="dcterms:W3CDTF">2010-03-23T15:06:44Z</dcterms:created>
  <dcterms:modified xsi:type="dcterms:W3CDTF">2016-02-22T23:13:39Z</dcterms:modified>
</cp:coreProperties>
</file>